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9" d="100"/>
          <a:sy n="89" d="100"/>
        </p:scale>
        <p:origin x="2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91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63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50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0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65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357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48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59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78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053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4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C590C-800F-43A0-BBA7-FD44DCA1106B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82B41-D22F-4AA5-B26B-22A6DD0EF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2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98" y="414778"/>
            <a:ext cx="7432181" cy="55973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02977" y="490194"/>
            <a:ext cx="3346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CDET shown in white and gray on HCAL support if ready for Gen-RP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765040" y="414778"/>
            <a:ext cx="1737360" cy="31191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58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3068" y="604897"/>
            <a:ext cx="7620660" cy="555393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9365" y="467365"/>
            <a:ext cx="29034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CDET placed on HCAL support, if used for Gen-RP,  </a:t>
            </a:r>
            <a:r>
              <a:rPr lang="en-US" dirty="0" err="1" smtClean="0"/>
              <a:t>GMn</a:t>
            </a:r>
            <a:r>
              <a:rPr lang="en-US" dirty="0" smtClean="0"/>
              <a:t> or </a:t>
            </a:r>
            <a:r>
              <a:rPr lang="en-US" dirty="0" err="1" smtClean="0"/>
              <a:t>GEn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870516" y="1268147"/>
            <a:ext cx="3104560" cy="33792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6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205" y="869814"/>
            <a:ext cx="8382727" cy="50052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5926" y="537328"/>
            <a:ext cx="25358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</a:t>
            </a:r>
            <a:r>
              <a:rPr lang="en-US" dirty="0" err="1" smtClean="0"/>
              <a:t>GEp</a:t>
            </a:r>
            <a:r>
              <a:rPr lang="en-US" dirty="0" smtClean="0"/>
              <a:t>, CDET sits on floor with support attached to ECAL support frame to stabilize it. Derek has a more current model of this.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250730" y="2582944"/>
            <a:ext cx="1885361" cy="15648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47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664" y="699468"/>
            <a:ext cx="5272136" cy="567097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9120" y="802640"/>
            <a:ext cx="3108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more recent image from Derek’s model with CDET attached to ECAL for </a:t>
            </a:r>
            <a:r>
              <a:rPr lang="en-US" dirty="0" err="1" smtClean="0"/>
              <a:t>GEp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356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70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JLAB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Robin Wines</dc:creator>
  <cp:lastModifiedBy>Jack Segal</cp:lastModifiedBy>
  <cp:revision>3</cp:revision>
  <dcterms:created xsi:type="dcterms:W3CDTF">2021-01-14T01:54:51Z</dcterms:created>
  <dcterms:modified xsi:type="dcterms:W3CDTF">2021-01-14T20:52:04Z</dcterms:modified>
</cp:coreProperties>
</file>

<file path=docProps/thumbnail.jpeg>
</file>